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61" d="100"/>
          <a:sy n="61" d="100"/>
        </p:scale>
        <p:origin x="7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773646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422497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35330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43B159D-ABEF-48DA-AD04-BCFBC98C645B}"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03893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43B159D-ABEF-48DA-AD04-BCFBC98C645B}" type="datetimeFigureOut">
              <a:rPr lang="en-US" smtClean="0"/>
              <a:t>2/20/2020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42171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3B159D-ABEF-48DA-AD04-BCFBC98C645B}" type="datetimeFigureOut">
              <a:rPr lang="en-US" smtClean="0"/>
              <a:t>2/20/2020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22795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B159D-ABEF-48DA-AD04-BCFBC98C645B}" type="datetimeFigureOut">
              <a:rPr lang="en-US" smtClean="0"/>
              <a:t>2/20/2020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19461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43B159D-ABEF-48DA-AD04-BCFBC98C645B}"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8851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43B159D-ABEF-48DA-AD04-BCFBC98C645B}" type="datetimeFigureOut">
              <a:rPr lang="en-US" smtClean="0"/>
              <a:t>2/20/2020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32658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897951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52716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3819212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816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74032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265916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841152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3B159D-ABEF-48DA-AD04-BCFBC98C645B}" type="datetimeFigureOut">
              <a:rPr lang="en-US" smtClean="0"/>
              <a:t>2/20/2020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8CFF65-D4B8-4993-B445-5681AA2149B5}" type="slidenum">
              <a:rPr lang="en-US" smtClean="0"/>
              <a:t>‹#›</a:t>
            </a:fld>
            <a:endParaRPr lang="en-US"/>
          </a:p>
        </p:txBody>
      </p:sp>
    </p:spTree>
    <p:extLst>
      <p:ext uri="{BB962C8B-B14F-4D97-AF65-F5344CB8AC3E}">
        <p14:creationId xmlns:p14="http://schemas.microsoft.com/office/powerpoint/2010/main" val="36920067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Blessings House Nursing Home</a:t>
            </a:r>
            <a:endParaRPr lang="en-US" dirty="0"/>
          </a:p>
        </p:txBody>
      </p:sp>
      <p:sp>
        <p:nvSpPr>
          <p:cNvPr id="6" name="Content Placeholder 5"/>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dirty="0" smtClean="0"/>
              <a:t>Business &amp; Financial Plan</a:t>
            </a:r>
            <a:endParaRPr lang="en-US" dirty="0"/>
          </a:p>
        </p:txBody>
      </p:sp>
    </p:spTree>
    <p:extLst>
      <p:ext uri="{BB962C8B-B14F-4D97-AF65-F5344CB8AC3E}">
        <p14:creationId xmlns:p14="http://schemas.microsoft.com/office/powerpoint/2010/main" val="2488969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T</a:t>
            </a:r>
            <a:r>
              <a:rPr lang="en-US" dirty="0" smtClean="0"/>
              <a:t>he </a:t>
            </a:r>
            <a:r>
              <a:rPr lang="en-US" dirty="0"/>
              <a:t>potential markets for your </a:t>
            </a:r>
            <a:r>
              <a:rPr lang="en-US" dirty="0" smtClean="0"/>
              <a:t>business</a:t>
            </a:r>
            <a:endParaRPr lang="en-US" dirty="0"/>
          </a:p>
        </p:txBody>
      </p:sp>
      <p:sp>
        <p:nvSpPr>
          <p:cNvPr id="6" name="Content Placeholder 5"/>
          <p:cNvSpPr>
            <a:spLocks noGrp="1"/>
          </p:cNvSpPr>
          <p:nvPr>
            <p:ph sz="half" idx="1"/>
          </p:nvPr>
        </p:nvSpPr>
        <p:spPr/>
        <p:txBody>
          <a:bodyPr>
            <a:normAutofit/>
          </a:bodyPr>
          <a:lstStyle/>
          <a:p>
            <a:endParaRPr lang="en-US"/>
          </a:p>
        </p:txBody>
      </p:sp>
      <p:sp>
        <p:nvSpPr>
          <p:cNvPr id="7" name="Content Placeholder 6"/>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It </a:t>
            </a:r>
            <a:r>
              <a:rPr lang="en-US" dirty="0"/>
              <a:t>is crucial to understand that the business' market will be categorized as either the privately-paying residents or Medicare patients. Also, in market segmentation, it will be targeting the potential residents and also the families of the prospective residents</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2160590"/>
            <a:ext cx="4184035" cy="3880772"/>
          </a:xfrm>
          <a:prstGeom prst="rect">
            <a:avLst/>
          </a:prstGeom>
        </p:spPr>
      </p:pic>
    </p:spTree>
    <p:extLst>
      <p:ext uri="{BB962C8B-B14F-4D97-AF65-F5344CB8AC3E}">
        <p14:creationId xmlns:p14="http://schemas.microsoft.com/office/powerpoint/2010/main" val="1247301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T</a:t>
            </a:r>
            <a:r>
              <a:rPr lang="en-US" dirty="0" smtClean="0"/>
              <a:t>he size of your potential market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160589"/>
            <a:ext cx="4183062" cy="3121420"/>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r>
              <a:rPr lang="en-US" dirty="0" smtClean="0"/>
              <a:t>This </a:t>
            </a:r>
            <a:r>
              <a:rPr lang="en-US" dirty="0"/>
              <a:t>number will create a strong basis for interpreting the target people for our products. Also, the number of private residents that our business will be handling their issues </a:t>
            </a:r>
            <a:r>
              <a:rPr lang="en-US" dirty="0" smtClean="0"/>
              <a:t>daily. </a:t>
            </a:r>
            <a:r>
              <a:rPr lang="en-US" dirty="0"/>
              <a:t>Also, short stays will be targeted. Once they are targeted, they can be great customers for the enterprise. </a:t>
            </a:r>
          </a:p>
          <a:p>
            <a:endParaRPr lang="en-US" dirty="0"/>
          </a:p>
        </p:txBody>
      </p:sp>
    </p:spTree>
    <p:extLst>
      <p:ext uri="{BB962C8B-B14F-4D97-AF65-F5344CB8AC3E}">
        <p14:creationId xmlns:p14="http://schemas.microsoft.com/office/powerpoint/2010/main" val="2319573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C</a:t>
            </a:r>
            <a:r>
              <a:rPr lang="en-US" dirty="0" smtClean="0"/>
              <a:t>ompany’s initial needs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3377"/>
            <a:ext cx="4183062" cy="2555858"/>
          </a:xfrm>
        </p:spPr>
      </p:pic>
      <p:sp>
        <p:nvSpPr>
          <p:cNvPr id="6" name="Content Placeholder 5"/>
          <p:cNvSpPr>
            <a:spLocks noGrp="1"/>
          </p:cNvSpPr>
          <p:nvPr>
            <p:ph sz="half" idx="2"/>
          </p:nvPr>
        </p:nvSpPr>
        <p:spPr/>
        <p:txBody>
          <a:bodyPr>
            <a:normAutofit/>
          </a:bodyPr>
          <a:lstStyle/>
          <a:p>
            <a:pPr marL="0" indent="0">
              <a:buNone/>
            </a:pPr>
            <a:r>
              <a:rPr lang="en-US" dirty="0"/>
              <a:t>Initial Financials</a:t>
            </a:r>
          </a:p>
          <a:p>
            <a:r>
              <a:rPr lang="en-US" dirty="0" smtClean="0"/>
              <a:t>Although </a:t>
            </a:r>
            <a:r>
              <a:rPr lang="en-US" dirty="0"/>
              <a:t>these finances are not sufficient, it must be budgeted well to ensure that the amount will be enough to ensure that every activity is running well. The financial plan targets that, for the business to start up well, it should admit at least 20 aged people that the facility will be handling their issues. Through them, the activities of the business will be easily managed</a:t>
            </a:r>
            <a:r>
              <a:rPr lang="en-US" dirty="0" smtClean="0"/>
              <a:t>.</a:t>
            </a:r>
            <a:endParaRPr lang="en-US" dirty="0"/>
          </a:p>
        </p:txBody>
      </p:sp>
    </p:spTree>
    <p:extLst>
      <p:ext uri="{BB962C8B-B14F-4D97-AF65-F5344CB8AC3E}">
        <p14:creationId xmlns:p14="http://schemas.microsoft.com/office/powerpoint/2010/main" val="410312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roduct samples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473143"/>
            <a:ext cx="4183062" cy="3256326"/>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The sample product will be patients.</a:t>
            </a:r>
            <a:endParaRPr lang="en-US" dirty="0"/>
          </a:p>
        </p:txBody>
      </p:sp>
    </p:spTree>
    <p:extLst>
      <p:ext uri="{BB962C8B-B14F-4D97-AF65-F5344CB8AC3E}">
        <p14:creationId xmlns:p14="http://schemas.microsoft.com/office/powerpoint/2010/main" val="1240016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ossible locations for your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74457"/>
            <a:ext cx="4183062" cy="3053698"/>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r>
              <a:rPr lang="en-US" dirty="0" smtClean="0"/>
              <a:t>Since </a:t>
            </a:r>
            <a:r>
              <a:rPr lang="en-US" dirty="0"/>
              <a:t>our main target is the aged population, it is crucial to understand the number of aged people in the locality. The age considered in this case is people who are 60 years old and above</a:t>
            </a:r>
            <a:r>
              <a:rPr lang="en-US" dirty="0" smtClean="0"/>
              <a:t>.</a:t>
            </a:r>
          </a:p>
          <a:p>
            <a:pPr marL="0" indent="0">
              <a:buNone/>
            </a:pPr>
            <a:r>
              <a:rPr lang="en-US" dirty="0" smtClean="0"/>
              <a:t>Therefore, the business will be directly a great help to the community.</a:t>
            </a:r>
            <a:endParaRPr lang="en-US" dirty="0" smtClean="0"/>
          </a:p>
          <a:p>
            <a:pPr marL="0" indent="0">
              <a:buNone/>
            </a:pPr>
            <a:endParaRPr lang="en-US" dirty="0"/>
          </a:p>
        </p:txBody>
      </p:sp>
    </p:spTree>
    <p:extLst>
      <p:ext uri="{BB962C8B-B14F-4D97-AF65-F5344CB8AC3E}">
        <p14:creationId xmlns:p14="http://schemas.microsoft.com/office/powerpoint/2010/main" val="873705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a:t>
            </a:r>
            <a:r>
              <a:rPr lang="en-US" dirty="0" smtClean="0"/>
              <a:t>tart-up cost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09718"/>
            <a:ext cx="4183062" cy="3183177"/>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Our social entrepreneurship venture, Blessings House Mobile Nursing Home has an initial capital of $500, 000. </a:t>
            </a:r>
          </a:p>
          <a:p>
            <a:endParaRPr lang="en-US" dirty="0"/>
          </a:p>
        </p:txBody>
      </p:sp>
    </p:spTree>
    <p:extLst>
      <p:ext uri="{BB962C8B-B14F-4D97-AF65-F5344CB8AC3E}">
        <p14:creationId xmlns:p14="http://schemas.microsoft.com/office/powerpoint/2010/main" val="228773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otential investment </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23016"/>
            <a:ext cx="4183062" cy="2756580"/>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This </a:t>
            </a:r>
            <a:r>
              <a:rPr lang="en-US" dirty="0"/>
              <a:t>document presents a business plan on Budgeting and Investing of the $500, 000 worth of capital present for the investment. </a:t>
            </a:r>
          </a:p>
          <a:p>
            <a:endParaRPr lang="en-US" dirty="0"/>
          </a:p>
        </p:txBody>
      </p:sp>
    </p:spTree>
    <p:extLst>
      <p:ext uri="{BB962C8B-B14F-4D97-AF65-F5344CB8AC3E}">
        <p14:creationId xmlns:p14="http://schemas.microsoft.com/office/powerpoint/2010/main" val="34162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otential investors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08165"/>
            <a:ext cx="4183062" cy="2786283"/>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Since our company will also be mobile, some amount will also be spent on the purchase of the necessary vehicles such as ambulances and response vehicles for the doctors. </a:t>
            </a:r>
            <a:endParaRPr lang="en-US" dirty="0"/>
          </a:p>
        </p:txBody>
      </p:sp>
    </p:spTree>
    <p:extLst>
      <p:ext uri="{BB962C8B-B14F-4D97-AF65-F5344CB8AC3E}">
        <p14:creationId xmlns:p14="http://schemas.microsoft.com/office/powerpoint/2010/main" val="729381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Define your company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677285"/>
            <a:ext cx="4183062" cy="2848042"/>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The name of the business will be Blessings House Nursing Home. It is a business that will be providing daily assistance to the aged members in the community with various ailments common with the aged. </a:t>
            </a:r>
            <a:endParaRPr lang="en-US" dirty="0"/>
          </a:p>
        </p:txBody>
      </p:sp>
    </p:spTree>
    <p:extLst>
      <p:ext uri="{BB962C8B-B14F-4D97-AF65-F5344CB8AC3E}">
        <p14:creationId xmlns:p14="http://schemas.microsoft.com/office/powerpoint/2010/main" val="11522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W</a:t>
            </a:r>
            <a:r>
              <a:rPr lang="en-US" dirty="0" smtClean="0"/>
              <a:t>inning strategy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67236"/>
            <a:ext cx="4183062" cy="2468141"/>
          </a:xfrm>
        </p:spPr>
      </p:pic>
      <p:sp>
        <p:nvSpPr>
          <p:cNvPr id="6" name="Content Placeholder 5"/>
          <p:cNvSpPr>
            <a:spLocks noGrp="1"/>
          </p:cNvSpPr>
          <p:nvPr>
            <p:ph sz="half" idx="2"/>
          </p:nvPr>
        </p:nvSpPr>
        <p:spPr/>
        <p:txBody>
          <a:bodyPr>
            <a:normAutofit fontScale="77500" lnSpcReduction="20000"/>
          </a:bodyPr>
          <a:lstStyle/>
          <a:p>
            <a:pPr lvl="0"/>
            <a:r>
              <a:rPr lang="en-US" dirty="0"/>
              <a:t>Capital strength: The business has half a million dollars, which will cater for the startup expenses.</a:t>
            </a:r>
          </a:p>
          <a:p>
            <a:pPr lvl="0"/>
            <a:r>
              <a:rPr lang="en-US" dirty="0"/>
              <a:t>Active sharing, commitment, and openness ethos geared towards caring for the aged.</a:t>
            </a:r>
          </a:p>
          <a:p>
            <a:r>
              <a:rPr lang="en-US" dirty="0"/>
              <a:t>Local charities: some organizations with objectives of helping the elderly will get in to assist in the process. </a:t>
            </a:r>
            <a:endParaRPr lang="en-US" dirty="0" smtClean="0"/>
          </a:p>
          <a:p>
            <a:pPr lvl="0"/>
            <a:r>
              <a:rPr lang="en-US" dirty="0"/>
              <a:t>A big number of nurses: there is a big number of nurses in the community who can be giving back to society while earning.</a:t>
            </a:r>
          </a:p>
          <a:p>
            <a:pPr lvl="0"/>
            <a:r>
              <a:rPr lang="en-US" dirty="0"/>
              <a:t>Community Support: The community will be very supportive of the business since it will be healthcare brought closer </a:t>
            </a:r>
          </a:p>
          <a:p>
            <a:r>
              <a:rPr lang="en-US" dirty="0"/>
              <a:t>Donors. It is a community affair that is likely to attract people with good wishes.</a:t>
            </a:r>
          </a:p>
        </p:txBody>
      </p:sp>
    </p:spTree>
    <p:extLst>
      <p:ext uri="{BB962C8B-B14F-4D97-AF65-F5344CB8AC3E}">
        <p14:creationId xmlns:p14="http://schemas.microsoft.com/office/powerpoint/2010/main" val="51079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17828"/>
            <a:ext cx="10515600" cy="1325563"/>
          </a:xfrm>
        </p:spPr>
        <p:txBody>
          <a:bodyPr>
            <a:normAutofit/>
          </a:bodyPr>
          <a:lstStyle/>
          <a:p>
            <a:r>
              <a:rPr lang="en-US" dirty="0" smtClean="0"/>
              <a:t>Design your company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53786"/>
            <a:ext cx="4183062" cy="2695041"/>
          </a:xfrm>
        </p:spPr>
      </p:pic>
      <p:sp>
        <p:nvSpPr>
          <p:cNvPr id="6" name="Content Placeholder 5"/>
          <p:cNvSpPr>
            <a:spLocks noGrp="1"/>
          </p:cNvSpPr>
          <p:nvPr>
            <p:ph sz="half" idx="2"/>
          </p:nvPr>
        </p:nvSpPr>
        <p:spPr/>
        <p:txBody>
          <a:bodyPr/>
          <a:lstStyle/>
          <a:p>
            <a:endParaRPr lang="en-US" dirty="0" smtClean="0"/>
          </a:p>
          <a:p>
            <a:endParaRPr lang="en-US" dirty="0"/>
          </a:p>
          <a:p>
            <a:endParaRPr lang="en-US" dirty="0" smtClean="0"/>
          </a:p>
          <a:p>
            <a:pPr marL="0" indent="0">
              <a:buNone/>
            </a:pPr>
            <a:endParaRPr lang="en-US" dirty="0" smtClean="0"/>
          </a:p>
          <a:p>
            <a:pPr marL="0" indent="0">
              <a:buNone/>
            </a:pPr>
            <a:r>
              <a:rPr lang="en-US" dirty="0" smtClean="0"/>
              <a:t>This </a:t>
            </a:r>
            <a:r>
              <a:rPr lang="en-US" dirty="0"/>
              <a:t>budgeted amount for the startup will be able to provide all the necessary facilities for managing all the conditions related to the </a:t>
            </a:r>
            <a:r>
              <a:rPr lang="en-US" dirty="0" smtClean="0"/>
              <a:t>business. The </a:t>
            </a:r>
            <a:r>
              <a:rPr lang="en-US" dirty="0"/>
              <a:t>first thing to analyze will be how many people are in the resident and the nature of the situation. </a:t>
            </a:r>
          </a:p>
        </p:txBody>
      </p:sp>
    </p:spTree>
    <p:extLst>
      <p:ext uri="{BB962C8B-B14F-4D97-AF65-F5344CB8AC3E}">
        <p14:creationId xmlns:p14="http://schemas.microsoft.com/office/powerpoint/2010/main" val="176249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ractical issues of running a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99211"/>
            <a:ext cx="4183062" cy="2604191"/>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In order to determine the pricing of a condition, two things will be analyzed.</a:t>
            </a:r>
          </a:p>
          <a:p>
            <a:endParaRPr lang="en-US" dirty="0"/>
          </a:p>
        </p:txBody>
      </p:sp>
    </p:spTree>
    <p:extLst>
      <p:ext uri="{BB962C8B-B14F-4D97-AF65-F5344CB8AC3E}">
        <p14:creationId xmlns:p14="http://schemas.microsoft.com/office/powerpoint/2010/main" val="3943063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M</a:t>
            </a:r>
            <a:r>
              <a:rPr lang="en-US" dirty="0" smtClean="0"/>
              <a:t>arketing plan</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96528"/>
            <a:ext cx="4183062" cy="2609557"/>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Also</a:t>
            </a:r>
            <a:r>
              <a:rPr lang="en-US" dirty="0"/>
              <a:t>, it is essential to note that the Blessings House Nursing Home will be like social entrepreneurship. This social entrepreneurship will be involving providing the solution to the problem of age-related diseases in the community. </a:t>
            </a:r>
          </a:p>
        </p:txBody>
      </p:sp>
    </p:spTree>
    <p:extLst>
      <p:ext uri="{BB962C8B-B14F-4D97-AF65-F5344CB8AC3E}">
        <p14:creationId xmlns:p14="http://schemas.microsoft.com/office/powerpoint/2010/main" val="234663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D</a:t>
            </a:r>
            <a:r>
              <a:rPr lang="en-US" dirty="0" smtClean="0"/>
              <a:t>ynamic sales effort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86350"/>
            <a:ext cx="4183062" cy="2629912"/>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In </a:t>
            </a:r>
            <a:r>
              <a:rPr lang="en-US" dirty="0"/>
              <a:t>a nutshell, this part of your business plan is about how you will attract customers or clients for your product or services</a:t>
            </a:r>
          </a:p>
        </p:txBody>
      </p:sp>
    </p:spTree>
    <p:extLst>
      <p:ext uri="{BB962C8B-B14F-4D97-AF65-F5344CB8AC3E}">
        <p14:creationId xmlns:p14="http://schemas.microsoft.com/office/powerpoint/2010/main" val="2239903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R</a:t>
            </a:r>
            <a:r>
              <a:rPr lang="en-US" dirty="0" smtClean="0"/>
              <a:t>elevant information about business </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63123"/>
            <a:ext cx="4183062" cy="2676366"/>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r>
              <a:rPr lang="en-US" dirty="0" smtClean="0"/>
              <a:t>The </a:t>
            </a:r>
            <a:r>
              <a:rPr lang="en-US" dirty="0"/>
              <a:t>organizational structure of Blessings House Mobile Nursing Home will have its head as the Managing Director. Under the managing director, there will be the medical director, followed by the personnel manager. The medium rank will be the doctors and the clinicians who will be the main people handling the conditions of these aged persons. </a:t>
            </a:r>
          </a:p>
        </p:txBody>
      </p:sp>
    </p:spTree>
    <p:extLst>
      <p:ext uri="{BB962C8B-B14F-4D97-AF65-F5344CB8AC3E}">
        <p14:creationId xmlns:p14="http://schemas.microsoft.com/office/powerpoint/2010/main" val="410558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E</a:t>
            </a:r>
            <a:r>
              <a:rPr lang="en-US" dirty="0" smtClean="0"/>
              <a:t>xecutive summary last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75142"/>
            <a:ext cx="4183062" cy="3052328"/>
          </a:xfrm>
        </p:spPr>
      </p:pic>
      <p:sp>
        <p:nvSpPr>
          <p:cNvPr id="6" name="Content Placeholder 5"/>
          <p:cNvSpPr>
            <a:spLocks noGrp="1"/>
          </p:cNvSpPr>
          <p:nvPr>
            <p:ph sz="half" idx="2"/>
          </p:nvPr>
        </p:nvSpPr>
        <p:spPr/>
        <p:txBody>
          <a:bodyPr>
            <a:normAutofit/>
          </a:bodyPr>
          <a:lstStyle/>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It </a:t>
            </a:r>
            <a:r>
              <a:rPr lang="en-US" dirty="0"/>
              <a:t>will be mobile, and it will be made available to every aged person with some of the conditions that are common with the aged people in the society. </a:t>
            </a:r>
          </a:p>
        </p:txBody>
      </p:sp>
    </p:spTree>
    <p:extLst>
      <p:ext uri="{BB962C8B-B14F-4D97-AF65-F5344CB8AC3E}">
        <p14:creationId xmlns:p14="http://schemas.microsoft.com/office/powerpoint/2010/main" val="375880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A</a:t>
            </a:r>
            <a:r>
              <a:rPr lang="en-US" dirty="0" smtClean="0"/>
              <a:t>ll the information together</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77900"/>
            <a:ext cx="4183062" cy="2446812"/>
          </a:xfrm>
        </p:spPr>
      </p:pic>
      <p:sp>
        <p:nvSpPr>
          <p:cNvPr id="6" name="Content Placeholder 5"/>
          <p:cNvSpPr>
            <a:spLocks noGrp="1"/>
          </p:cNvSpPr>
          <p:nvPr>
            <p:ph sz="half" idx="2"/>
          </p:nvPr>
        </p:nvSpPr>
        <p:spPr/>
        <p:txBody>
          <a:bodyPr>
            <a:normAutofit fontScale="92500"/>
          </a:bodyPr>
          <a:lstStyle/>
          <a:p>
            <a:r>
              <a:rPr lang="en-US" dirty="0"/>
              <a:t>The funding model that the business will use the monthly subscription type. All the aged persons whose health will be handled by our facility will be required to make monthly subscriptions for healthcare services. Also, for those old persons who opt for the periodical visits package, they will be required to remit before the start of the package. For those who spend in the facility, they will be paying for the service daily. All these funds will be sustaining the running of the business activities.</a:t>
            </a:r>
          </a:p>
          <a:p>
            <a:endParaRPr lang="en-US" dirty="0"/>
          </a:p>
        </p:txBody>
      </p:sp>
    </p:spTree>
    <p:extLst>
      <p:ext uri="{BB962C8B-B14F-4D97-AF65-F5344CB8AC3E}">
        <p14:creationId xmlns:p14="http://schemas.microsoft.com/office/powerpoint/2010/main" val="332131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smtClean="0"/>
              <a:t>Sell yourself and your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3864"/>
            <a:ext cx="4183062" cy="2554885"/>
          </a:xfrm>
        </p:spPr>
      </p:pic>
      <p:sp>
        <p:nvSpPr>
          <p:cNvPr id="6" name="Content Placeholder 5"/>
          <p:cNvSpPr>
            <a:spLocks noGrp="1"/>
          </p:cNvSpPr>
          <p:nvPr>
            <p:ph sz="half" idx="2"/>
          </p:nvPr>
        </p:nvSpPr>
        <p:spPr/>
        <p:txBody>
          <a:bodyPr/>
          <a:lstStyle/>
          <a:p>
            <a:r>
              <a:rPr lang="en-US" dirty="0"/>
              <a:t>Lowest in the status will be the caretaking personnel who will be handling the older adults who are inpatients in the facility.</a:t>
            </a:r>
          </a:p>
          <a:p>
            <a:endParaRPr lang="en-US" dirty="0"/>
          </a:p>
        </p:txBody>
      </p:sp>
    </p:spTree>
    <p:extLst>
      <p:ext uri="{BB962C8B-B14F-4D97-AF65-F5344CB8AC3E}">
        <p14:creationId xmlns:p14="http://schemas.microsoft.com/office/powerpoint/2010/main" val="1423347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F</a:t>
            </a:r>
            <a:r>
              <a:rPr lang="en-US" dirty="0" smtClean="0"/>
              <a:t>inancial data</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7293"/>
            <a:ext cx="4183062" cy="2548027"/>
          </a:xfrm>
        </p:spPr>
      </p:pic>
      <p:sp>
        <p:nvSpPr>
          <p:cNvPr id="6" name="Content Placeholder 5"/>
          <p:cNvSpPr>
            <a:spLocks noGrp="1"/>
          </p:cNvSpPr>
          <p:nvPr>
            <p:ph sz="half" idx="2"/>
          </p:nvPr>
        </p:nvSpPr>
        <p:spPr/>
        <p:txBody>
          <a:bodyPr/>
          <a:lstStyle/>
          <a:p>
            <a:endParaRPr lang="en-US" dirty="0" smtClean="0"/>
          </a:p>
          <a:p>
            <a:endParaRPr lang="en-US" dirty="0"/>
          </a:p>
          <a:p>
            <a:endParaRPr lang="en-US" dirty="0" smtClean="0"/>
          </a:p>
          <a:p>
            <a:pPr marL="0" indent="0">
              <a:buNone/>
            </a:pPr>
            <a:r>
              <a:rPr lang="en-US" dirty="0" smtClean="0"/>
              <a:t>The </a:t>
            </a:r>
            <a:r>
              <a:rPr lang="en-US" dirty="0"/>
              <a:t>price of two people with similar conditions will be higher than for a single aged person with the same condition understand. Also, the insurance will be a great way to assist in managing the finances for these older adults.</a:t>
            </a:r>
          </a:p>
          <a:p>
            <a:endParaRPr lang="en-US" dirty="0"/>
          </a:p>
        </p:txBody>
      </p:sp>
    </p:spTree>
    <p:extLst>
      <p:ext uri="{BB962C8B-B14F-4D97-AF65-F5344CB8AC3E}">
        <p14:creationId xmlns:p14="http://schemas.microsoft.com/office/powerpoint/2010/main" val="39636060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66</TotalTime>
  <Words>909</Words>
  <Application>Microsoft Office PowerPoint</Application>
  <PresentationFormat>Widescreen</PresentationFormat>
  <Paragraphs>115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Trebuchet MS</vt:lpstr>
      <vt:lpstr>Wingdings 3</vt:lpstr>
      <vt:lpstr>Facet</vt:lpstr>
      <vt:lpstr>Blessings House Nursing Home</vt:lpstr>
      <vt:lpstr>The potential markets for your business</vt:lpstr>
      <vt:lpstr>The size of your potential market</vt:lpstr>
      <vt:lpstr>Company’s initial needs</vt:lpstr>
      <vt:lpstr>Product samples</vt:lpstr>
      <vt:lpstr>Possible locations for your business</vt:lpstr>
      <vt:lpstr>Start-up cost</vt:lpstr>
      <vt:lpstr>Potential investment </vt:lpstr>
      <vt:lpstr>Potential investors</vt:lpstr>
      <vt:lpstr>Define your company</vt:lpstr>
      <vt:lpstr>Winning strategy</vt:lpstr>
      <vt:lpstr>Design your company</vt:lpstr>
      <vt:lpstr>Practical issues of running a business</vt:lpstr>
      <vt:lpstr>Marketing plan</vt:lpstr>
      <vt:lpstr>Dynamic sales effort</vt:lpstr>
      <vt:lpstr>Relevant information about business </vt:lpstr>
      <vt:lpstr>Executive summary last</vt:lpstr>
      <vt:lpstr>All the information together</vt:lpstr>
      <vt:lpstr>Sell yourself and your business</vt:lpstr>
      <vt:lpstr>Financial data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JUNIOR</dc:creator>
  <cp:lastModifiedBy>JUNIOR</cp:lastModifiedBy>
  <cp:revision>8</cp:revision>
  <dcterms:created xsi:type="dcterms:W3CDTF">2020-02-20T14:13:13Z</dcterms:created>
  <dcterms:modified xsi:type="dcterms:W3CDTF">2020-02-20T15:19:33Z</dcterms:modified>
</cp:coreProperties>
</file>